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45" d="100"/>
          <a:sy n="45" d="100"/>
        </p:scale>
        <p:origin x="1316" y="52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3635" y="-19249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56032" y="1077958"/>
            <a:ext cx="4298126" cy="4620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609786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63271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673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4828833" y="1628416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01070" y="6656832"/>
            <a:ext cx="6155267" cy="1914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</a:t>
            </a:r>
            <a:r>
              <a:rPr lang="en-US" sz="29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statistician</a:t>
            </a:r>
            <a:r>
              <a:rPr lang="en-US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 who can code, communicate, and collaborate.</a:t>
            </a:r>
            <a:endParaRPr lang="en-US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11381805" y="6396987"/>
            <a:ext cx="3789779" cy="2569508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6612" y="1373001"/>
                  <a:ext cx="6758738" cy="489545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817615" y="950896"/>
                <a:ext cx="7697735" cy="6195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436295" y="1708776"/>
              <a:ext cx="1002365" cy="16838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19304" y="3002538"/>
              <a:ext cx="1002365" cy="15944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381212" y="3041815"/>
              <a:ext cx="1002365" cy="146643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334895" y="3618422"/>
              <a:ext cx="1002365" cy="143657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96990" y="3883817"/>
              <a:ext cx="1002365" cy="117117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00020" y="3392666"/>
              <a:ext cx="1002365" cy="1329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40666" y="322599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eorgia" panose="02040502050405020303" pitchFamily="18" charset="0"/>
              </a:rPr>
              <a:t>PCA: Data Scientist and Statisticians are Neighbors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65" y="3429955"/>
            <a:ext cx="4373988" cy="29110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78507" y="81140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51493" y="1438899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89832" y="2049055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89831" y="2887882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63168" y="242442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90447" y="1778594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11167412" y="3525267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10886274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1269589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1409032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167412" y="4167569"/>
            <a:ext cx="4081993" cy="32278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213340" y="4480666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62319" y="5191998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016013" y="5990151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875280" y="6714039"/>
            <a:ext cx="1403285" cy="544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</a:t>
            </a:r>
          </a:p>
          <a:p>
            <a:pPr algn="ctr"/>
            <a:r>
              <a:rPr lang="en-US" sz="1400" dirty="0">
                <a:latin typeface="Georgia" panose="02040502050405020303" pitchFamily="18" charset="0"/>
              </a:rPr>
              <a:t>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763747" y="639152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801273" y="5531693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</TotalTime>
  <Words>262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Lato</vt:lpstr>
      <vt:lpstr>Calibri Light</vt:lpstr>
      <vt:lpstr>Wingdings</vt:lpstr>
      <vt:lpstr>Arial</vt:lpstr>
      <vt:lpstr>Calibri</vt:lpstr>
      <vt:lpstr>Georgia</vt:lpstr>
      <vt:lpstr>Office Theme</vt:lpstr>
      <vt:lpstr>Who or What is a  Data Scientist?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Andrew Nguyen</cp:lastModifiedBy>
  <cp:revision>76</cp:revision>
  <dcterms:created xsi:type="dcterms:W3CDTF">2019-07-02T13:39:34Z</dcterms:created>
  <dcterms:modified xsi:type="dcterms:W3CDTF">2019-10-25T16:39:04Z</dcterms:modified>
</cp:coreProperties>
</file>